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48"/>
      </p:cViewPr>
      <p:guideLst/>
    </p:cSldViewPr>
  </p:slideViewPr>
  <p:notesTextViewPr>
    <p:cViewPr>
      <p:scale>
        <a:sx n="1" d="1"/>
        <a:sy n="1" d="1"/>
      </p:scale>
      <p:origin x="0" y="-7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/>
              <a:t> restarts?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1323</Words>
  <Application>Microsoft Office PowerPoint</Application>
  <PresentationFormat>Widescreen</PresentationFormat>
  <Paragraphs>385</Paragraphs>
  <Slides>44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143</cp:revision>
  <dcterms:created xsi:type="dcterms:W3CDTF">2020-04-15T11:22:54Z</dcterms:created>
  <dcterms:modified xsi:type="dcterms:W3CDTF">2020-04-30T10:35:41Z</dcterms:modified>
</cp:coreProperties>
</file>